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C3AC-6508-46F9-BE8E-41049872D59E}" type="datetimeFigureOut">
              <a:rPr lang="pl-PL"/>
              <a:pPr>
                <a:defRPr/>
              </a:pPr>
              <a:t>2013-11-18</a:t>
            </a:fld>
            <a:endParaRPr lang="pl-PL"/>
          </a:p>
        </p:txBody>
      </p:sp>
      <p:sp>
        <p:nvSpPr>
          <p:cNvPr id="8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6C66-9CBE-45F0-A4D2-CEA412DF3F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F99D-AEDD-432E-8A3B-0E8B6753CE1B}" type="datetimeFigureOut">
              <a:rPr lang="pl-PL"/>
              <a:pPr>
                <a:defRPr/>
              </a:pPr>
              <a:t>2013-11-18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B046-C6E5-4465-95DE-745E6AAEC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7B32-B1DF-4416-9335-0186F31D3B64}" type="datetimeFigureOut">
              <a:rPr lang="pl-PL"/>
              <a:pPr>
                <a:defRPr/>
              </a:pPr>
              <a:t>2013-11-18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3C9F-5132-42EE-8F7E-AC8C2BF9C0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F3F7-37AD-4FD9-A35F-BB73FFC059E2}" type="datetimeFigureOut">
              <a:rPr lang="pl-PL"/>
              <a:pPr>
                <a:defRPr/>
              </a:pPr>
              <a:t>2013-11-18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C71B-C0A3-4ADB-AE71-1C9C87BE2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BE11-27C7-4BDE-B152-7E0AB8CE71A5}" type="datetimeFigureOut">
              <a:rPr lang="pl-PL"/>
              <a:pPr>
                <a:defRPr/>
              </a:pPr>
              <a:t>2013-11-18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B56B-B8A2-47D0-98CB-0D892F6E97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3AC8-5A55-44AF-84E6-ACB432F4C48C}" type="datetimeFigureOut">
              <a:rPr lang="pl-PL"/>
              <a:pPr>
                <a:defRPr/>
              </a:pPr>
              <a:t>2013-11-18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AC91-B0E5-4D4F-9285-F39D3B417C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363D-43D3-4401-A242-78316C7273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daty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1150-E200-416E-91E1-138911A7E544}" type="datetimeFigureOut">
              <a:rPr lang="pl-PL"/>
              <a:pPr>
                <a:defRPr/>
              </a:pPr>
              <a:t>2013-11-18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0948-8768-463A-AD71-E5FA8493BC79}" type="datetimeFigureOut">
              <a:rPr lang="pl-PL"/>
              <a:pPr>
                <a:defRPr/>
              </a:pPr>
              <a:t>2013-11-18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09B5F-C86A-4618-86FA-AC7141DEB6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8A73-EDBE-4A3F-90F2-4120FCC7C9A4}" type="datetimeFigureOut">
              <a:rPr lang="pl-PL"/>
              <a:pPr>
                <a:defRPr/>
              </a:pPr>
              <a:t>2013-11-18</a:t>
            </a:fld>
            <a:endParaRPr lang="pl-PL"/>
          </a:p>
        </p:txBody>
      </p:sp>
      <p:sp>
        <p:nvSpPr>
          <p:cNvPr id="3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4DB-C7C9-4DA4-A4CE-9B3502F0C2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E7A0-C229-43D0-B181-103DA2933552}" type="datetimeFigureOut">
              <a:rPr lang="pl-PL"/>
              <a:pPr>
                <a:defRPr/>
              </a:pPr>
              <a:t>2013-11-18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A040-3229-4AF5-955F-8BDE3C2893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1B3F-0839-41F4-BE8B-6EDB3BE525B3}" type="datetimeFigureOut">
              <a:rPr lang="pl-PL"/>
              <a:pPr>
                <a:defRPr/>
              </a:pPr>
              <a:t>2013-11-18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074B-46BD-4D76-9D54-8369278C0C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6795A-49B0-4159-B761-52F988915E3C}" type="datetimeFigureOut">
              <a:rPr lang="pl-PL"/>
              <a:pPr>
                <a:defRPr/>
              </a:pPr>
              <a:t>2013-11-18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6A742C-3C58-40FB-96A8-0FFC95C665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5" r:id="rId2"/>
    <p:sldLayoutId id="2147483714" r:id="rId3"/>
    <p:sldLayoutId id="2147483706" r:id="rId4"/>
    <p:sldLayoutId id="2147483715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Żmigród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07 listopada 2013 r.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smtClean="0"/>
              <a:t>X Dolnośląski Turniej                      Piłki Koszykowej Olimpiad Specjalnych</a:t>
            </a:r>
            <a:endParaRPr lang="pl-PL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b="1" smtClean="0"/>
              <a:t>Fair play…</a:t>
            </a:r>
            <a:endParaRPr lang="pl-PL" b="1"/>
          </a:p>
        </p:txBody>
      </p:sp>
      <p:pic>
        <p:nvPicPr>
          <p:cNvPr id="14339" name="Symbol zastępczy zawartości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620713"/>
            <a:ext cx="4059237" cy="2566987"/>
          </a:xfrm>
        </p:spPr>
      </p:pic>
      <p:pic>
        <p:nvPicPr>
          <p:cNvPr id="14340" name="Symbol zastępczy zawartości 5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500438"/>
            <a:ext cx="4059238" cy="254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smtClean="0"/>
              <a:t>Emocje…</a:t>
            </a:r>
            <a:endParaRPr lang="pl-PL" b="1"/>
          </a:p>
        </p:txBody>
      </p:sp>
      <p:pic>
        <p:nvPicPr>
          <p:cNvPr id="15363" name="Symbol zastępczy zawartości 4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3213100"/>
            <a:ext cx="4059238" cy="2695575"/>
          </a:xfrm>
        </p:spPr>
      </p:pic>
      <p:pic>
        <p:nvPicPr>
          <p:cNvPr id="15364" name="Symbol zastępczy zawartości 5" descr="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476250"/>
            <a:ext cx="303688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b="1" smtClean="0"/>
              <a:t>Radość…</a:t>
            </a:r>
            <a:endParaRPr lang="pl-PL" b="1"/>
          </a:p>
        </p:txBody>
      </p:sp>
      <p:pic>
        <p:nvPicPr>
          <p:cNvPr id="16387" name="Symbol zastępczy zawartości 4" descr="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620713"/>
            <a:ext cx="3036887" cy="4572000"/>
          </a:xfrm>
        </p:spPr>
      </p:pic>
      <p:pic>
        <p:nvPicPr>
          <p:cNvPr id="16388" name="Symbol zastępczy zawartości 5" descr="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429000"/>
            <a:ext cx="4059238" cy="2589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ymbol zastępczy zawartości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0300" y="1524000"/>
            <a:ext cx="68834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smtClean="0"/>
              <a:t>… bo o to właśnie chodzi!!! </a:t>
            </a:r>
            <a:endParaRPr lang="pl-PL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ymbol zastępczy zawartości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0300" y="1524000"/>
            <a:ext cx="68834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mtClean="0"/>
              <a:t>Czas zawierania nowych przyjaźni </a:t>
            </a:r>
            <a:r>
              <a:rPr lang="pl-PL" sz="3200" b="1" smtClean="0">
                <a:sym typeface="Wingdings" pitchFamily="2" charset="2"/>
              </a:rPr>
              <a:t></a:t>
            </a:r>
            <a:endParaRPr lang="pl-PL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ymbol zastępczy zawartości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0300" y="1524000"/>
            <a:ext cx="68834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mtClean="0"/>
              <a:t>Czas na uzupełnienie  strat energetycznych </a:t>
            </a:r>
            <a:r>
              <a:rPr lang="pl-PL" sz="3200" b="1" smtClean="0">
                <a:sym typeface="Wingdings" pitchFamily="2" charset="2"/>
              </a:rPr>
              <a:t></a:t>
            </a:r>
            <a:endParaRPr lang="pl-PL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ymbol zastępczy zawartości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0300" y="1524000"/>
            <a:ext cx="68834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smtClean="0"/>
              <a:t>Czas „honoru” </a:t>
            </a:r>
            <a:r>
              <a:rPr lang="pl-PL" b="1" smtClean="0">
                <a:sym typeface="Wingdings" pitchFamily="2" charset="2"/>
              </a:rPr>
              <a:t></a:t>
            </a:r>
            <a:endParaRPr lang="pl-PL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smtClean="0"/>
              <a:t>Czas zasłużony!</a:t>
            </a:r>
            <a:endParaRPr lang="pl-PL" b="1"/>
          </a:p>
        </p:txBody>
      </p:sp>
      <p:pic>
        <p:nvPicPr>
          <p:cNvPr id="21507" name="Symbol zastępczy zawartości 4" descr="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213100"/>
            <a:ext cx="4059238" cy="2695575"/>
          </a:xfrm>
        </p:spPr>
      </p:pic>
      <p:pic>
        <p:nvPicPr>
          <p:cNvPr id="21508" name="Symbol zastępczy zawartości 5" descr="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700213"/>
            <a:ext cx="4059238" cy="2697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smtClean="0"/>
              <a:t>Czas wspaniały, długo wyczekiwany!</a:t>
            </a:r>
            <a:endParaRPr lang="pl-PL" b="1"/>
          </a:p>
        </p:txBody>
      </p:sp>
      <p:pic>
        <p:nvPicPr>
          <p:cNvPr id="22531" name="Symbol zastępczy zawartości 4" descr="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73238"/>
            <a:ext cx="4059237" cy="2695575"/>
          </a:xfrm>
        </p:spPr>
      </p:pic>
      <p:pic>
        <p:nvPicPr>
          <p:cNvPr id="22532" name="Symbol zastępczy zawartości 5" descr="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357563"/>
            <a:ext cx="4059238" cy="2695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ymbol zastępczy zawartości 3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0300" y="1524000"/>
            <a:ext cx="68834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mtClean="0"/>
              <a:t>Do zobaczenia przy okazji kolejnego turnieju </a:t>
            </a:r>
            <a:r>
              <a:rPr lang="pl-PL" sz="3200" b="1" smtClean="0">
                <a:sym typeface="Wingdings" pitchFamily="2" charset="2"/>
              </a:rPr>
              <a:t></a:t>
            </a:r>
            <a:endParaRPr lang="pl-PL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ymbol zastępczy zawartości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0300" y="1524000"/>
            <a:ext cx="68834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mtClean="0"/>
              <a:t>W ferworze pracy :D</a:t>
            </a:r>
            <a:endParaRPr lang="pl-PL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8884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smtClean="0"/>
              <a:t>Drodzy Dobroczyńcy, Sponsorzy dzięki Wam możemy realizować nasze marzenia!</a:t>
            </a:r>
            <a:br>
              <a:rPr lang="pl-PL" b="1" smtClean="0"/>
            </a:br>
            <a:r>
              <a:rPr lang="pl-PL" b="1" smtClean="0"/>
              <a:t>DZIĘKUJEMY!</a:t>
            </a:r>
            <a:br>
              <a:rPr lang="pl-PL" b="1" smtClean="0"/>
            </a:br>
            <a:r>
              <a:rPr lang="pl-PL" b="1" smtClean="0"/>
              <a:t/>
            </a:r>
            <a:br>
              <a:rPr lang="pl-PL" b="1" smtClean="0"/>
            </a:br>
            <a:r>
              <a:rPr lang="pl-PL" sz="2000" b="1" smtClean="0"/>
              <a:t>Dyrektor i Grono Pedagogiczne Zespołu Szkół Specjalnych w Żmigrodzie</a:t>
            </a:r>
            <a:endParaRPr lang="pl-PL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ymbol zastępczy zawartości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0300" y="1524000"/>
            <a:ext cx="68834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mtClean="0"/>
              <a:t>Wprowadzenie zawodników –                               Do boju drogie Sokoły!!! </a:t>
            </a:r>
            <a:r>
              <a:rPr lang="pl-PL" sz="3200" b="1" smtClean="0">
                <a:sym typeface="Wingdings" pitchFamily="2" charset="2"/>
              </a:rPr>
              <a:t></a:t>
            </a:r>
            <a:endParaRPr lang="pl-PL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ymbol zastępczy zawartości 4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6913" y="1524000"/>
            <a:ext cx="7750175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mtClean="0"/>
              <a:t>„Do hymnu!” – Olimpiad Specjalnych</a:t>
            </a:r>
            <a:endParaRPr lang="pl-PL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ymbol zastępczy zawartości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4350" y="1524000"/>
            <a:ext cx="30353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mtClean="0"/>
              <a:t>Wciągnięcie flagi Olimpiad Specjalnych</a:t>
            </a:r>
            <a:endParaRPr lang="pl-PL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ymbol zastępczy zawartości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0300" y="1524000"/>
            <a:ext cx="68834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mtClean="0"/>
              <a:t>"</a:t>
            </a:r>
            <a:r>
              <a:rPr lang="pl-PL" sz="3200" b="1" i="1" smtClean="0"/>
              <a:t>Pragnę zwyciężyć,</a:t>
            </a:r>
            <a:r>
              <a:rPr lang="pl-PL" sz="3200" b="1" smtClean="0"/>
              <a:t> </a:t>
            </a:r>
            <a:r>
              <a:rPr lang="pl-PL" sz="3200" b="1" i="1" smtClean="0"/>
              <a:t>lecz jeśli nie będę mógł zwyciężyć</a:t>
            </a:r>
            <a:r>
              <a:rPr lang="pl-PL" sz="3200" b="1" smtClean="0"/>
              <a:t> </a:t>
            </a:r>
            <a:r>
              <a:rPr lang="pl-PL" sz="3200" b="1" i="1" smtClean="0"/>
              <a:t>niech będę dzielny</a:t>
            </a:r>
            <a:r>
              <a:rPr lang="pl-PL" sz="3200" b="1" smtClean="0"/>
              <a:t> w </a:t>
            </a:r>
            <a:r>
              <a:rPr lang="pl-PL" sz="3200" b="1" i="1" smtClean="0"/>
              <a:t>swym wysiłku"</a:t>
            </a:r>
            <a:r>
              <a:rPr lang="pl-PL" sz="3200" b="1" smtClean="0"/>
              <a:t> </a:t>
            </a:r>
            <a:endParaRPr lang="pl-PL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ymbol zastępczy zawartości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557338"/>
            <a:ext cx="2886075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mtClean="0"/>
              <a:t>Część artystyczna – nasze </a:t>
            </a:r>
            <a:r>
              <a:rPr lang="pl-PL" sz="3200" b="1" u="sng" err="1" smtClean="0">
                <a:solidFill>
                  <a:schemeClr val="tx1">
                    <a:lumMod val="95000"/>
                  </a:schemeClr>
                </a:solidFill>
              </a:rPr>
              <a:t>cheerleaderki</a:t>
            </a:r>
            <a:endParaRPr lang="pl-PL" sz="3200" b="1" u="sng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1268" name="Picture 2" descr="C:\Users\dell\Desktop\PD__foty_olimpiada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141663"/>
            <a:ext cx="43529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ymbol zastępczy zawartości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0300" y="1524000"/>
            <a:ext cx="68834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mtClean="0"/>
              <a:t>Nasi wspaniali Wolontariusze!</a:t>
            </a:r>
            <a:endParaRPr lang="pl-PL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ymbol zastępczy zawartości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1825" y="1524000"/>
            <a:ext cx="280035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mtClean="0"/>
              <a:t>Rozgrywek czas…!</a:t>
            </a:r>
            <a:endParaRPr lang="pl-PL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124</Words>
  <Application>Microsoft Office PowerPoint</Application>
  <PresentationFormat>Pokaz na ekranie (4:3)</PresentationFormat>
  <Paragraphs>22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Constantia</vt:lpstr>
      <vt:lpstr>Wingdings 2</vt:lpstr>
      <vt:lpstr>Calibri</vt:lpstr>
      <vt:lpstr>Papier</vt:lpstr>
      <vt:lpstr>X Dolnośląski Turniej                      Piłki Koszykowej Olimpiad Specjalnych</vt:lpstr>
      <vt:lpstr>W ferworze pracy :D</vt:lpstr>
      <vt:lpstr>Wprowadzenie zawodników –                               Do boju drogie Sokoły!!! </vt:lpstr>
      <vt:lpstr>„Do hymnu!” – Olimpiad Specjalnych</vt:lpstr>
      <vt:lpstr>Wciągnięcie flagi Olimpiad Specjalnych</vt:lpstr>
      <vt:lpstr>"Pragnę zwyciężyć, lecz jeśli nie będę mógł zwyciężyć niech będę dzielny w swym wysiłku" </vt:lpstr>
      <vt:lpstr>Część artystyczna – nasze cheerleaderki</vt:lpstr>
      <vt:lpstr>Nasi wspaniali Wolontariusze!</vt:lpstr>
      <vt:lpstr>Rozgrywek czas…!</vt:lpstr>
      <vt:lpstr>Fair play…</vt:lpstr>
      <vt:lpstr>Emocje…</vt:lpstr>
      <vt:lpstr>Radość…</vt:lpstr>
      <vt:lpstr>… bo o to właśnie chodzi!!! </vt:lpstr>
      <vt:lpstr>Czas zawierania nowych przyjaźni </vt:lpstr>
      <vt:lpstr>Czas na uzupełnienie  strat energetycznych </vt:lpstr>
      <vt:lpstr>Czas „honoru” </vt:lpstr>
      <vt:lpstr>Czas zasłużony!</vt:lpstr>
      <vt:lpstr>Czas wspaniały, długo wyczekiwany!</vt:lpstr>
      <vt:lpstr>Do zobaczenia przy okazji kolejnego turnieju </vt:lpstr>
      <vt:lpstr>Drodzy Dobroczyńcy, Sponsorzy dzięki Wam możemy realizować nasze marzenia! DZIĘKUJEMY!  Dyrektor i Grono Pedagogiczne Zespołu Szkół Specjalnych w Żmigrodzie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Dolnośląski Turniej Piłki Koszykowej Olimpiad Specjalnych</dc:title>
  <dc:creator>dell</dc:creator>
  <cp:lastModifiedBy>dell</cp:lastModifiedBy>
  <cp:revision>7</cp:revision>
  <dcterms:created xsi:type="dcterms:W3CDTF">2013-11-16T12:22:50Z</dcterms:created>
  <dcterms:modified xsi:type="dcterms:W3CDTF">2013-11-18T22:44:50Z</dcterms:modified>
</cp:coreProperties>
</file>